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14136" y="2967335"/>
            <a:ext cx="87637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 30- Feb 3 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06433" y="1945857"/>
            <a:ext cx="87729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Jan 30-Feb 3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30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I can identify the muscle group/area of focus for strength training exercises</a:t>
            </a:r>
          </a:p>
          <a:p>
            <a:endParaRPr lang="en-US" sz="1200" dirty="0"/>
          </a:p>
          <a:p>
            <a:r>
              <a:rPr lang="en-US" sz="1200" dirty="0"/>
              <a:t>I can use the proper technique and form to perform various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stretches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4263" y="2265240"/>
            <a:ext cx="6073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Static stretches</a:t>
            </a:r>
          </a:p>
          <a:p>
            <a:r>
              <a:rPr lang="en-US" sz="1200" dirty="0"/>
              <a:t>Dice Role Circuit: each exercise will be done for 1 minute  (which exercise is determined by the dice number that are rolled by selected student and the corresponding exercise)-dice rolled 10 times</a:t>
            </a:r>
          </a:p>
          <a:p>
            <a:pPr marL="228600" indent="-228600">
              <a:buAutoNum type="arabicPeriod"/>
            </a:pPr>
            <a:r>
              <a:rPr lang="en-US" sz="1200" dirty="0"/>
              <a:t>Squat jumps (with weight)</a:t>
            </a:r>
          </a:p>
          <a:p>
            <a:pPr marL="228600" indent="-228600">
              <a:buAutoNum type="arabicPeriod"/>
            </a:pPr>
            <a:r>
              <a:rPr lang="en-US" sz="1200" dirty="0"/>
              <a:t>Arm row</a:t>
            </a:r>
          </a:p>
          <a:p>
            <a:pPr marL="228600" indent="-228600">
              <a:buAutoNum type="arabicPeriod"/>
            </a:pPr>
            <a:r>
              <a:rPr lang="en-US" sz="1200" dirty="0"/>
              <a:t>Goblet squats</a:t>
            </a:r>
          </a:p>
          <a:p>
            <a:pPr marL="228600" indent="-228600">
              <a:buAutoNum type="arabicPeriod"/>
            </a:pPr>
            <a:r>
              <a:rPr lang="en-US" sz="1200" dirty="0"/>
              <a:t>Triceps kick back</a:t>
            </a:r>
          </a:p>
          <a:p>
            <a:pPr marL="228600" indent="-228600">
              <a:buAutoNum type="arabicPeriod"/>
            </a:pPr>
            <a:r>
              <a:rPr lang="en-US" sz="1200" dirty="0"/>
              <a:t>Increasing lunges </a:t>
            </a:r>
          </a:p>
          <a:p>
            <a:pPr marL="228600" indent="-228600">
              <a:buAutoNum type="arabicPeriod"/>
            </a:pPr>
            <a:r>
              <a:rPr lang="en-US" sz="1200" dirty="0"/>
              <a:t>Chest Press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the proper form and technique to perform resistance training exercises</a:t>
            </a:r>
          </a:p>
          <a:p>
            <a:endParaRPr lang="en-US" dirty="0"/>
          </a:p>
          <a:p>
            <a:r>
              <a:rPr lang="en-US" dirty="0"/>
              <a:t>I can demonstrate and explain to peer the proper technique for strength training exercises 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31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43078" y="2856911"/>
            <a:ext cx="6073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Static stretches</a:t>
            </a:r>
          </a:p>
          <a:p>
            <a:r>
              <a:rPr lang="en-US" sz="1400" dirty="0"/>
              <a:t>Circuit (no dice today: each student will do all exercises)- 2 sets for 1 minute</a:t>
            </a:r>
          </a:p>
          <a:p>
            <a:pPr marL="228600" indent="-228600">
              <a:buAutoNum type="arabicPeriod"/>
            </a:pPr>
            <a:r>
              <a:rPr lang="en-US" sz="1400" dirty="0"/>
              <a:t>Squat jumps (with weight)</a:t>
            </a:r>
          </a:p>
          <a:p>
            <a:pPr marL="228600" indent="-228600">
              <a:buAutoNum type="arabicPeriod"/>
            </a:pPr>
            <a:r>
              <a:rPr lang="en-US" sz="1400" dirty="0"/>
              <a:t>Arm row</a:t>
            </a:r>
          </a:p>
          <a:p>
            <a:pPr marL="228600" indent="-228600">
              <a:buAutoNum type="arabicPeriod"/>
            </a:pPr>
            <a:r>
              <a:rPr lang="en-US" sz="1400" dirty="0"/>
              <a:t>Goblet squats</a:t>
            </a:r>
          </a:p>
          <a:p>
            <a:pPr marL="228600" indent="-228600">
              <a:buAutoNum type="arabicPeriod"/>
            </a:pPr>
            <a:r>
              <a:rPr lang="en-US" sz="1400" dirty="0"/>
              <a:t>Triceps kick back</a:t>
            </a:r>
          </a:p>
          <a:p>
            <a:pPr marL="228600" indent="-228600">
              <a:buAutoNum type="arabicPeriod"/>
            </a:pPr>
            <a:r>
              <a:rPr lang="en-US" sz="1400" dirty="0"/>
              <a:t>Increasing lunges </a:t>
            </a:r>
          </a:p>
          <a:p>
            <a:pPr marL="228600" indent="-228600">
              <a:buAutoNum type="arabicPeriod"/>
            </a:pPr>
            <a:r>
              <a:rPr lang="en-US" sz="1400" dirty="0"/>
              <a:t>Chest Press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 1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51" y="1035949"/>
            <a:ext cx="5881424" cy="15483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EEC325-DF94-4DC9-8A3A-0214E24F254D}"/>
              </a:ext>
            </a:extLst>
          </p:cNvPr>
          <p:cNvSpPr txBox="1"/>
          <p:nvPr/>
        </p:nvSpPr>
        <p:spPr>
          <a:xfrm>
            <a:off x="417251" y="3994951"/>
            <a:ext cx="2707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pic>
        <p:nvPicPr>
          <p:cNvPr id="1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9150B4ED-4738-4D43-9425-05F3718F9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453" y="2028152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 2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</a:t>
            </a:r>
            <a:r>
              <a:rPr lang="en-US"/>
              <a:t>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 minute cardio &amp; stretch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Same as Monday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630829"/>
            <a:ext cx="5903103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Feb 3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MaKEUP</a:t>
            </a:r>
            <a:r>
              <a:rPr lang="en-US" sz="1200" dirty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pic>
        <p:nvPicPr>
          <p:cNvPr id="17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37F03F53-DD65-4EE2-81B1-F1CE3A020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76" y="3780477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27577</TotalTime>
  <Words>819</Words>
  <Application>Microsoft Office PowerPoint</Application>
  <PresentationFormat>Widescreen</PresentationFormat>
  <Paragraphs>138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71</cp:revision>
  <dcterms:created xsi:type="dcterms:W3CDTF">2022-07-27T15:29:14Z</dcterms:created>
  <dcterms:modified xsi:type="dcterms:W3CDTF">2023-01-27T15:27:52Z</dcterms:modified>
</cp:coreProperties>
</file>